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ED8DB-A0D0-4BFD-A09A-12E55DF8C5EE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BE47C-71EF-480A-B91C-BA8B5D3C5622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xtsep7llkwtq/iranian-culture-post-revolution/" TargetMode="External"/><Relationship Id="rId2" Type="http://schemas.openxmlformats.org/officeDocument/2006/relationships/hyperlink" Target="http://www.timeshighereducation.co.uk/features/post-revolution-arts-revelation/158808.articl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zi.com/87k3yxjvplbr/pre-revolution-culture-in-ir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Iranian Art Pre and Post Revolution and the </a:t>
            </a:r>
            <a:r>
              <a:rPr lang="en-US" dirty="0" smtClean="0"/>
              <a:t>connection of Persia </a:t>
            </a:r>
            <a:r>
              <a:rPr lang="en-US" smtClean="0"/>
              <a:t>to </a:t>
            </a:r>
            <a:r>
              <a:rPr lang="en-US" smtClean="0"/>
              <a:t>Iran.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Aidan Vaughan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07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Pre-revolution the art in Iran was more modern, and had a contemporary style to it.</a:t>
            </a:r>
          </a:p>
          <a:p>
            <a:r>
              <a:rPr lang="en-US" dirty="0" smtClean="0"/>
              <a:t>They had a style, that depicted a timeline or a story, like the men in the picture </a:t>
            </a:r>
            <a:r>
              <a:rPr lang="en-US" dirty="0" smtClean="0"/>
              <a:t>above.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"/>
            <a:ext cx="3924300" cy="285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75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Post-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Post-revolution the art has changed slightly. After the revolution the government put censoring on certain things.</a:t>
            </a:r>
          </a:p>
          <a:p>
            <a:r>
              <a:rPr lang="en-US" sz="2000" dirty="0" smtClean="0"/>
              <a:t>Artists could not paint, draw or sculpt anything to do with religious violations.</a:t>
            </a:r>
          </a:p>
          <a:p>
            <a:r>
              <a:rPr lang="en-US" sz="2000" dirty="0" smtClean="0"/>
              <a:t>Now many people create art remembering the revolution.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3855086"/>
            <a:ext cx="4459773" cy="300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684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of Persia to Iran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757" y="3276600"/>
            <a:ext cx="5562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04800"/>
            <a:ext cx="7125112" cy="4051437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Iran is the present day location of Persia.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Around 9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century the empire of Persia came into rule in the middle east.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Over time through language changes, The Region controlled by Persia changed its name to Iran.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81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hlinkClick r:id="rId2"/>
              </a:rPr>
              <a:t>http://www.timeshighereducation.co.uk/features/post-revolution-arts-revelation/158808.article</a:t>
            </a:r>
            <a:endParaRPr lang="en-US" sz="1800" dirty="0" smtClean="0"/>
          </a:p>
          <a:p>
            <a:r>
              <a:rPr lang="en-US" sz="1800" dirty="0" smtClean="0">
                <a:hlinkClick r:id="rId3"/>
              </a:rPr>
              <a:t>http://prezi.com/xtsep7llkwtq/iranian-culture-post-revolution/</a:t>
            </a:r>
            <a:endParaRPr lang="en-US" sz="1800" dirty="0" smtClean="0"/>
          </a:p>
          <a:p>
            <a:r>
              <a:rPr lang="en-US" sz="1800" dirty="0" smtClean="0">
                <a:hlinkClick r:id="rId4"/>
              </a:rPr>
              <a:t>http://prezi.com/87k3yxjvplbr/pre-revolution-culture-in-iran/</a:t>
            </a:r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22785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67</TotalTime>
  <Words>158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Summer</vt:lpstr>
      <vt:lpstr>Iranian Art Pre and Post Revolution and the connection of Persia to Iran.</vt:lpstr>
      <vt:lpstr>Pre- Revolution</vt:lpstr>
      <vt:lpstr>Post- Revolution</vt:lpstr>
      <vt:lpstr>Connection of Persia to Iran</vt:lpstr>
      <vt:lpstr>Citations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connection of Persia to Iran?</dc:title>
  <dc:creator>9230022</dc:creator>
  <cp:lastModifiedBy>9230022</cp:lastModifiedBy>
  <cp:revision>10</cp:revision>
  <dcterms:created xsi:type="dcterms:W3CDTF">2013-12-13T16:56:52Z</dcterms:created>
  <dcterms:modified xsi:type="dcterms:W3CDTF">2013-12-17T16:46:20Z</dcterms:modified>
</cp:coreProperties>
</file>